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4624"/>
  </p:normalViewPr>
  <p:slideViewPr>
    <p:cSldViewPr snapToGrid="0" snapToObjects="1">
      <p:cViewPr varScale="1">
        <p:scale>
          <a:sx n="108" d="100"/>
          <a:sy n="108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3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6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98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36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4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13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0BE610C-B713-104E-BF62-AD5DED4513A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B04D8-50F6-B340-B4E2-CC399BBBA967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4344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A717-AC2A-CA46-AA45-2E6495EBD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Steam Prices Using G2A and Steam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13CFF-3656-7942-BE5A-5760224AA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/>
          <a:lstStyle/>
          <a:p>
            <a:r>
              <a:rPr lang="en-US" dirty="0"/>
              <a:t>Steve Setteducati Jr.</a:t>
            </a:r>
          </a:p>
        </p:txBody>
      </p:sp>
    </p:spTree>
    <p:extLst>
      <p:ext uri="{BB962C8B-B14F-4D97-AF65-F5344CB8AC3E}">
        <p14:creationId xmlns:p14="http://schemas.microsoft.com/office/powerpoint/2010/main" val="377890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8B9D-9AEB-EB42-B30C-9AD1B214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Scraping Steam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38A44-3EAC-264B-AC40-9D42E6F85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984" y="2075786"/>
            <a:ext cx="5970330" cy="463495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9BF12-073B-BA43-9A9E-04FC642E0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35AEDB-4936-BB47-8C29-4681B03B4968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0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6F85-E5E4-8E4C-A4C7-BCB5B4E6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Scraping Steam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340D3-9868-F94F-BD2A-15E5891A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984" y="2232046"/>
            <a:ext cx="7310259" cy="462595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147AC-ACF1-BF44-B325-4FAED2BD1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8E2EE8-1451-B545-A3FB-05D5006CD157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4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0E0-634A-4346-9133-491F25CB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Parsing Steam JSON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53BDF3-3754-6C40-A7E7-35798BBE6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143" y="2001487"/>
            <a:ext cx="5691106" cy="485651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5C8FF5-4F2A-ED43-8CBF-5062E0C7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DA9B5F4-F816-BE45-AB7C-8BF9590A21D4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4A40FD-EEF7-9940-9065-F16100342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97" y="2001487"/>
            <a:ext cx="4728146" cy="4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2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BEBB0A-F103-EF48-9C1F-51CDA69C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BF6F718-0D93-D649-9941-E12BA319C5F8}"/>
              </a:ext>
            </a:extLst>
          </p:cNvPr>
          <p:cNvSpPr/>
          <p:nvPr/>
        </p:nvSpPr>
        <p:spPr>
          <a:xfrm>
            <a:off x="2488253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C63579-51C3-EF4D-86A7-0DBFBD221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6312" y="5812393"/>
            <a:ext cx="5363830" cy="10456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9EDF8-A65E-8A4D-A254-480DB32C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312" y="1452394"/>
            <a:ext cx="5457236" cy="4570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6D6FC-52CC-F046-9B9C-4546DB1E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820" y="387574"/>
            <a:ext cx="7958331" cy="1077229"/>
          </a:xfrm>
        </p:spPr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Parsing Steam JSON</a:t>
            </a:r>
          </a:p>
        </p:txBody>
      </p:sp>
    </p:spTree>
    <p:extLst>
      <p:ext uri="{BB962C8B-B14F-4D97-AF65-F5344CB8AC3E}">
        <p14:creationId xmlns:p14="http://schemas.microsoft.com/office/powerpoint/2010/main" val="401878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FAAF-ADE7-4648-9434-B4038BCB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Preparation:</a:t>
            </a:r>
            <a:br>
              <a:rPr lang="en-US" dirty="0"/>
            </a:br>
            <a:r>
              <a:rPr lang="en-US" dirty="0"/>
              <a:t>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E555C-A4D3-9044-AB0C-C664C47B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245488"/>
            <a:ext cx="7796540" cy="4456254"/>
          </a:xfrm>
        </p:spPr>
        <p:txBody>
          <a:bodyPr>
            <a:normAutofit fontScale="92500"/>
          </a:bodyPr>
          <a:lstStyle/>
          <a:p>
            <a:r>
              <a:rPr lang="en-US" dirty="0"/>
              <a:t>Null Values</a:t>
            </a:r>
          </a:p>
          <a:p>
            <a:pPr lvl="1"/>
            <a:r>
              <a:rPr lang="en-US" dirty="0"/>
              <a:t>Mode of Publisher’s Genre</a:t>
            </a:r>
          </a:p>
          <a:p>
            <a:pPr lvl="1"/>
            <a:r>
              <a:rPr lang="en-US" dirty="0"/>
              <a:t>Missing Publisher = Developer</a:t>
            </a:r>
          </a:p>
          <a:p>
            <a:pPr lvl="1"/>
            <a:r>
              <a:rPr lang="en-US" dirty="0"/>
              <a:t>Drop Metacritic Score</a:t>
            </a:r>
          </a:p>
          <a:p>
            <a:pPr lvl="1"/>
            <a:r>
              <a:rPr lang="en-US" dirty="0"/>
              <a:t>Remove cases without Price</a:t>
            </a:r>
          </a:p>
          <a:p>
            <a:r>
              <a:rPr lang="en-US" dirty="0"/>
              <a:t>Strings with many fields in them</a:t>
            </a:r>
          </a:p>
          <a:p>
            <a:pPr lvl="1"/>
            <a:r>
              <a:rPr lang="en-US" dirty="0"/>
              <a:t>Make fields – Genre, Categories</a:t>
            </a:r>
          </a:p>
          <a:p>
            <a:pPr lvl="1"/>
            <a:r>
              <a:rPr lang="en-US" dirty="0"/>
              <a:t>Count Number – Publisher, Developer</a:t>
            </a:r>
          </a:p>
          <a:p>
            <a:r>
              <a:rPr lang="en-US" dirty="0"/>
              <a:t>Categorical </a:t>
            </a:r>
            <a:r>
              <a:rPr lang="en-US" dirty="0" err="1"/>
              <a:t>ReleaseDate</a:t>
            </a:r>
            <a:r>
              <a:rPr lang="en-US" dirty="0"/>
              <a:t> to continuous variable </a:t>
            </a:r>
            <a:r>
              <a:rPr lang="en-US" dirty="0" err="1"/>
              <a:t>DaysSinceRelease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4E3A1-231B-8D4A-956D-69E7C203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E6B7A1F-98DC-4148-883B-CC1EAAD22925}"/>
              </a:ext>
            </a:extLst>
          </p:cNvPr>
          <p:cNvSpPr/>
          <p:nvPr/>
        </p:nvSpPr>
        <p:spPr>
          <a:xfrm>
            <a:off x="2773599" y="641225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7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F096-DF91-404B-8983-3A9826A4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Preparation:</a:t>
            </a:r>
            <a:br>
              <a:rPr lang="en-US" dirty="0"/>
            </a:br>
            <a:r>
              <a:rPr lang="en-US" dirty="0"/>
              <a:t>Errors in Value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E86D-A41A-CB45-BB76-8B47F3E82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Duplicated Fields</a:t>
            </a:r>
          </a:p>
          <a:p>
            <a:r>
              <a:rPr lang="en-US" dirty="0"/>
              <a:t>Binary Price Bucket</a:t>
            </a:r>
          </a:p>
          <a:p>
            <a:r>
              <a:rPr lang="en-US" dirty="0"/>
              <a:t>Outliers – Absolute Z-Score &gt; 3, 33  Removed Original Price, 25 Removed G2AMeanPrice</a:t>
            </a:r>
          </a:p>
          <a:p>
            <a:r>
              <a:rPr lang="en-US" dirty="0"/>
              <a:t>Correlation – Original Price &amp; G2A Mean Price =  0.4885 (Pearson) 0.4619 (Spearman)</a:t>
            </a:r>
          </a:p>
          <a:p>
            <a:r>
              <a:rPr lang="en-US" dirty="0"/>
              <a:t>Testing and Training Data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BFB04-738F-9D48-97D0-38805EAB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07303C3-0182-2841-9477-1FB0F169D2B9}"/>
              </a:ext>
            </a:extLst>
          </p:cNvPr>
          <p:cNvSpPr/>
          <p:nvPr/>
        </p:nvSpPr>
        <p:spPr>
          <a:xfrm>
            <a:off x="2773599" y="641225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8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5537-149C-6C40-89E5-977F6EC0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Modeling: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0CAF-D189-E44C-B169-97F41266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With all Variables</a:t>
            </a:r>
          </a:p>
          <a:p>
            <a:r>
              <a:rPr lang="en-US" dirty="0"/>
              <a:t>Backwards Stepwise Elimination</a:t>
            </a:r>
          </a:p>
          <a:p>
            <a:r>
              <a:rPr lang="en-US" dirty="0"/>
              <a:t>Adjusted R-Squared = .4281</a:t>
            </a:r>
          </a:p>
          <a:p>
            <a:r>
              <a:rPr lang="en-US" dirty="0"/>
              <a:t>Plot Of Prediction vs Actual</a:t>
            </a:r>
          </a:p>
          <a:p>
            <a:r>
              <a:rPr lang="en-US" dirty="0"/>
              <a:t>MAD =4.576598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EC32B-0AEB-D641-B77C-DD98BD65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E53858-D085-7A46-A5EA-55062D61CF3D}"/>
              </a:ext>
            </a:extLst>
          </p:cNvPr>
          <p:cNvSpPr/>
          <p:nvPr/>
        </p:nvSpPr>
        <p:spPr>
          <a:xfrm>
            <a:off x="2773599" y="106996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614C1-68D1-E942-9C75-8D115BB0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77" y="2821723"/>
            <a:ext cx="3742963" cy="24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5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E51B3-B344-4043-9A68-3DCB211A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Modeling: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2359-677B-2643-848C-90538D50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Price Bucket</a:t>
            </a:r>
          </a:p>
          <a:p>
            <a:r>
              <a:rPr lang="en-US" dirty="0"/>
              <a:t>Model With All Variables</a:t>
            </a:r>
          </a:p>
          <a:p>
            <a:r>
              <a:rPr lang="en-US" dirty="0"/>
              <a:t>Stepwise Elimination of Variables for Ideal Model</a:t>
            </a:r>
          </a:p>
          <a:p>
            <a:pPr lvl="1"/>
            <a:r>
              <a:rPr lang="en-US" dirty="0"/>
              <a:t>Accuracy = 80.61%</a:t>
            </a:r>
          </a:p>
          <a:p>
            <a:r>
              <a:rPr lang="en-US" dirty="0"/>
              <a:t>Statistically Significant Variables Only Model </a:t>
            </a:r>
          </a:p>
          <a:p>
            <a:pPr lvl="1"/>
            <a:r>
              <a:rPr lang="en-US" dirty="0"/>
              <a:t>Accuracy = 81.02%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02BE5-6D1F-6E43-B057-D7955F96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62B993-9F9C-6047-88C5-4051777234EF}"/>
              </a:ext>
            </a:extLst>
          </p:cNvPr>
          <p:cNvSpPr/>
          <p:nvPr/>
        </p:nvSpPr>
        <p:spPr>
          <a:xfrm>
            <a:off x="2773599" y="106996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5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A3EE-EAC9-0040-8950-E8B43175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Preparation:</a:t>
            </a:r>
            <a:br>
              <a:rPr lang="en-US" dirty="0"/>
            </a:br>
            <a:r>
              <a:rPr lang="en-US" dirty="0" err="1"/>
              <a:t>Knn</a:t>
            </a:r>
            <a:r>
              <a:rPr lang="en-US" dirty="0"/>
              <a:t> </a:t>
            </a:r>
            <a:r>
              <a:rPr lang="en-US" dirty="0" err="1"/>
              <a:t>Clasification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D8530-AF26-3447-90AB-D25480AF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 Max Normalization</a:t>
            </a:r>
          </a:p>
          <a:p>
            <a:pPr lvl="1"/>
            <a:r>
              <a:rPr lang="en-US" dirty="0"/>
              <a:t>Days Since Release</a:t>
            </a:r>
          </a:p>
          <a:p>
            <a:pPr lvl="1"/>
            <a:r>
              <a:rPr lang="en-US" dirty="0"/>
              <a:t>G2AMeanPrice</a:t>
            </a:r>
          </a:p>
          <a:p>
            <a:pPr lvl="1"/>
            <a:r>
              <a:rPr lang="en-US" dirty="0"/>
              <a:t>Number Publishers</a:t>
            </a:r>
          </a:p>
          <a:p>
            <a:pPr lvl="1"/>
            <a:r>
              <a:rPr lang="en-US" dirty="0"/>
              <a:t>Number Developers</a:t>
            </a:r>
          </a:p>
          <a:p>
            <a:r>
              <a:rPr lang="en-US" dirty="0"/>
              <a:t>Initial N Value</a:t>
            </a:r>
          </a:p>
          <a:p>
            <a:pPr lvl="1"/>
            <a:r>
              <a:rPr lang="en-US" dirty="0"/>
              <a:t>Sqrt(67) = 8.185353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083FC-E639-2C4D-9DA4-8DC46681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0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8D01FAC-51B1-0F4E-9A47-FD8A3C0F3647}"/>
              </a:ext>
            </a:extLst>
          </p:cNvPr>
          <p:cNvSpPr/>
          <p:nvPr/>
        </p:nvSpPr>
        <p:spPr>
          <a:xfrm>
            <a:off x="2773599" y="641225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3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7737-5FD6-744F-B6F1-EA047F4A9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Modeling:</a:t>
            </a:r>
            <a:br>
              <a:rPr lang="en-US" dirty="0"/>
            </a:br>
            <a:r>
              <a:rPr lang="en-US" dirty="0" err="1"/>
              <a:t>Knn</a:t>
            </a:r>
            <a:r>
              <a:rPr lang="en-US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C6B-CE9D-7449-AF95-2DAFED01F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of </a:t>
            </a:r>
            <a:r>
              <a:rPr lang="en-US" dirty="0" err="1"/>
              <a:t>Knn</a:t>
            </a:r>
            <a:r>
              <a:rPr lang="en-US" dirty="0"/>
              <a:t> at 9 = 96.12%</a:t>
            </a:r>
          </a:p>
          <a:p>
            <a:r>
              <a:rPr lang="en-US" dirty="0"/>
              <a:t>Accuracy of </a:t>
            </a:r>
            <a:r>
              <a:rPr lang="en-US" dirty="0" err="1"/>
              <a:t>Knn</a:t>
            </a:r>
            <a:r>
              <a:rPr lang="en-US" dirty="0"/>
              <a:t> at 7 = 95.71%</a:t>
            </a:r>
          </a:p>
          <a:p>
            <a:r>
              <a:rPr lang="en-US" dirty="0"/>
              <a:t>Accuracy of </a:t>
            </a:r>
            <a:r>
              <a:rPr lang="en-US" dirty="0" err="1"/>
              <a:t>Knn</a:t>
            </a:r>
            <a:r>
              <a:rPr lang="en-US" dirty="0"/>
              <a:t> at 5 = 96.73%</a:t>
            </a:r>
          </a:p>
          <a:p>
            <a:r>
              <a:rPr lang="en-US" dirty="0"/>
              <a:t>Accuracy of </a:t>
            </a:r>
            <a:r>
              <a:rPr lang="en-US" dirty="0" err="1"/>
              <a:t>Knn</a:t>
            </a:r>
            <a:r>
              <a:rPr lang="en-US" dirty="0"/>
              <a:t> at 3 = 95.51%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29516-9D17-1849-9E2E-1CC66436B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8145154-816B-0645-B934-62AF49D7BC7D}"/>
              </a:ext>
            </a:extLst>
          </p:cNvPr>
          <p:cNvSpPr/>
          <p:nvPr/>
        </p:nvSpPr>
        <p:spPr>
          <a:xfrm>
            <a:off x="2773599" y="106996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7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54B6-8A6D-D741-9324-582F86D1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A1E2-E0E6-9C4B-8E5F-C56B0ED4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495" y="1134791"/>
            <a:ext cx="7796540" cy="3997828"/>
          </a:xfrm>
        </p:spPr>
        <p:txBody>
          <a:bodyPr/>
          <a:lstStyle/>
          <a:p>
            <a:r>
              <a:rPr lang="en-US" dirty="0"/>
              <a:t>Steam is a PC gaming platform</a:t>
            </a:r>
          </a:p>
          <a:p>
            <a:r>
              <a:rPr lang="en-US" dirty="0"/>
              <a:t>G2A.com’s business model is being a cheaper key reseller than Steam</a:t>
            </a:r>
          </a:p>
          <a:p>
            <a:r>
              <a:rPr lang="en-US" dirty="0"/>
              <a:t>Many Publishers and Developers can be the same</a:t>
            </a:r>
          </a:p>
          <a:p>
            <a:r>
              <a:rPr lang="en-US" dirty="0"/>
              <a:t>As time goes on, Steam Prices decrease</a:t>
            </a:r>
          </a:p>
          <a:p>
            <a:r>
              <a:rPr lang="en-US" dirty="0"/>
              <a:t>Some Genres are more successful than others and some Genres have a longer life than others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EB426-D0E6-E94A-861C-D5D9FCA1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38ED296-3E0C-3342-A2D2-3DC1A0015AD4}"/>
              </a:ext>
            </a:extLst>
          </p:cNvPr>
          <p:cNvSpPr/>
          <p:nvPr/>
        </p:nvSpPr>
        <p:spPr>
          <a:xfrm>
            <a:off x="1736203" y="254643"/>
            <a:ext cx="613458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6EEE5C-3FD7-0D48-89EC-19CAA8B8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34" y="4427639"/>
            <a:ext cx="3848260" cy="2346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0AB41-D9DF-E04C-A3D3-21D58139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3" y="4531254"/>
            <a:ext cx="3742482" cy="24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23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A713-6EE9-244A-A55B-DE827F5E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Modeling:</a:t>
            </a:r>
            <a:br>
              <a:rPr lang="en-US" dirty="0"/>
            </a:br>
            <a:r>
              <a:rPr lang="en-US" dirty="0"/>
              <a:t>ANN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C0A0-022D-AE4F-9B9C-DE0E8F67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824" y="789591"/>
            <a:ext cx="7796540" cy="3997828"/>
          </a:xfrm>
        </p:spPr>
        <p:txBody>
          <a:bodyPr/>
          <a:lstStyle/>
          <a:p>
            <a:r>
              <a:rPr lang="en-US" dirty="0"/>
              <a:t>Accuracy of ANN with no hidden nodes = 82.79%</a:t>
            </a:r>
          </a:p>
          <a:p>
            <a:r>
              <a:rPr lang="en-US" dirty="0"/>
              <a:t>Accuracy of ANN with hidden nodes 20-10-5 = 98.98%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F14B5-5B74-7F4E-8DE7-2D4A642E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5FCBBE3-479C-E54B-8862-37A8CD4EE99B}"/>
              </a:ext>
            </a:extLst>
          </p:cNvPr>
          <p:cNvSpPr/>
          <p:nvPr/>
        </p:nvSpPr>
        <p:spPr>
          <a:xfrm>
            <a:off x="2773599" y="106996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3B675-A589-8747-BB11-3C0E92B3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30" y="3719433"/>
            <a:ext cx="3799115" cy="250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ABECD-FC87-FD44-BF6F-3B7DA4052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652" y="3703022"/>
            <a:ext cx="4439795" cy="25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4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A3FE-B897-C24A-9303-8A7BB74E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Modeling:</a:t>
            </a:r>
            <a:br>
              <a:rPr lang="en-US" dirty="0"/>
            </a:br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71C93-E2DE-E141-A868-D60A3EEF4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SVM Model Accuracy: 82.04%</a:t>
            </a:r>
          </a:p>
          <a:p>
            <a:r>
              <a:rPr lang="en-US" dirty="0"/>
              <a:t>Neural Network SVM Model Accuracy: 72.04%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5F5E2-9E80-024E-8409-A0E50356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1B9FDB-D072-F640-839F-07F85E041F97}"/>
              </a:ext>
            </a:extLst>
          </p:cNvPr>
          <p:cNvSpPr/>
          <p:nvPr/>
        </p:nvSpPr>
        <p:spPr>
          <a:xfrm>
            <a:off x="2773599" y="106996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8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9D6F-0FEC-C749-8FFE-81E7B0CAB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346DB-C897-5849-A069-A084C3839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the rankings for best model are:</a:t>
            </a:r>
          </a:p>
          <a:p>
            <a:pPr marL="0" indent="0">
              <a:buNone/>
            </a:pPr>
            <a:r>
              <a:rPr lang="en-US" dirty="0"/>
              <a:t>1. ANN - 98.98%</a:t>
            </a:r>
          </a:p>
          <a:p>
            <a:pPr marL="0" indent="0">
              <a:buNone/>
            </a:pPr>
            <a:r>
              <a:rPr lang="en-US" dirty="0"/>
              <a:t>2. KNN - 96.73%</a:t>
            </a:r>
          </a:p>
          <a:p>
            <a:pPr marL="0" indent="0">
              <a:buNone/>
            </a:pPr>
            <a:r>
              <a:rPr lang="en-US" dirty="0"/>
              <a:t>3. SVM - 82.04%</a:t>
            </a:r>
          </a:p>
          <a:p>
            <a:pPr marL="0" indent="0">
              <a:buNone/>
            </a:pPr>
            <a:r>
              <a:rPr lang="en-US" dirty="0"/>
              <a:t>4. GLM - 81.02%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D2388-58B6-F64D-B871-00B274C0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9D1FCCC-5842-7245-A7BB-C59ACF7ED67D}"/>
              </a:ext>
            </a:extLst>
          </p:cNvPr>
          <p:cNvSpPr/>
          <p:nvPr/>
        </p:nvSpPr>
        <p:spPr>
          <a:xfrm>
            <a:off x="2048465" y="1415287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89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79A0-2D10-4043-92D2-051F2B595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Watching!</a:t>
            </a:r>
          </a:p>
        </p:txBody>
      </p:sp>
    </p:spTree>
    <p:extLst>
      <p:ext uri="{BB962C8B-B14F-4D97-AF65-F5344CB8AC3E}">
        <p14:creationId xmlns:p14="http://schemas.microsoft.com/office/powerpoint/2010/main" val="6764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5B65-70B3-9A4B-9B4B-90383798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Collection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63C4-F1EB-B848-8F77-87CD6B49A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SQLite DB</a:t>
            </a:r>
          </a:p>
          <a:p>
            <a:r>
              <a:rPr lang="en-US" dirty="0"/>
              <a:t>Collect G2A Data</a:t>
            </a:r>
          </a:p>
          <a:p>
            <a:r>
              <a:rPr lang="en-US" dirty="0"/>
              <a:t>Collect Steam </a:t>
            </a:r>
            <a:r>
              <a:rPr lang="en-US" dirty="0" err="1"/>
              <a:t>AppId’s</a:t>
            </a:r>
            <a:endParaRPr lang="en-US" dirty="0"/>
          </a:p>
          <a:p>
            <a:r>
              <a:rPr lang="en-US" dirty="0"/>
              <a:t>Match G2A Name to Steam Name/</a:t>
            </a:r>
            <a:r>
              <a:rPr lang="en-US" dirty="0" err="1"/>
              <a:t>AppId</a:t>
            </a:r>
            <a:endParaRPr lang="en-US" dirty="0"/>
          </a:p>
          <a:p>
            <a:r>
              <a:rPr lang="en-US" dirty="0"/>
              <a:t>Collect Steam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84A85-DB31-7A40-BB65-B59D8C06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E81B02-1E3D-B547-900B-A7875073B641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4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F84F91-16A7-2348-A933-C8234018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2BF92D0-4654-AC45-9C22-8C1DFE3493BB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2D6CB-BCCE-6D44-AFA0-187E1EBD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Making SQLite DBs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695D8-71E2-384C-9AF9-916DF6997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7984" y="1885285"/>
            <a:ext cx="6013993" cy="4852523"/>
          </a:xfrm>
        </p:spPr>
      </p:pic>
    </p:spTree>
    <p:extLst>
      <p:ext uri="{BB962C8B-B14F-4D97-AF65-F5344CB8AC3E}">
        <p14:creationId xmlns:p14="http://schemas.microsoft.com/office/powerpoint/2010/main" val="377461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7F6DA6-2450-2B46-AB72-646736AE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36CBC-2B2A-334B-876C-76B4BDED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Collect G2A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1C42E-8EA7-EB40-9FF7-D3A7FEC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66" y="2001333"/>
            <a:ext cx="6124989" cy="45773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11E885A-2127-7343-A3BE-C87DFF15D3A3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6CBC-2B2A-334B-876C-76B4BDED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Collect G2A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E5699-A71F-704C-A03F-641AA894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984" y="1885285"/>
            <a:ext cx="6009880" cy="497271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DC3DE-0C00-4341-A747-57D75C2E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5EB4CD-0CAC-5F40-B0F1-DAC5EF1E8AE3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C5FE-CEBD-5B44-AA31-EA26BD2F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Collect Steam </a:t>
            </a:r>
            <a:r>
              <a:rPr lang="en-US" dirty="0" err="1"/>
              <a:t>AppIDs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EE0DF-9322-124C-9A1A-8F37D529E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984" y="2075787"/>
            <a:ext cx="6590966" cy="45912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CF3CD-0A37-BC42-B8E2-901879DB8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66F414-49B5-574C-810D-D0B39DB1AD5A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6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6CD7-DA7A-224B-9E96-B473530B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Matching G2A Name to Steam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0ED66-8288-0B49-AF62-FA85C1411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984" y="2245488"/>
            <a:ext cx="7234474" cy="39973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0B9453-BAE4-7C4A-BF0A-54C0AC9B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9D0E934-A01D-0D47-BDD3-F88DA475DC29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9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3813-9715-F34B-B4CD-B63ABB41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</a:t>
            </a:r>
            <a:br>
              <a:rPr lang="en-US" dirty="0"/>
            </a:br>
            <a:r>
              <a:rPr lang="en-US" dirty="0"/>
              <a:t>Matching G2A Name to Steam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A2D7CC-F418-4942-9C44-8868F722B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700" y="2272557"/>
            <a:ext cx="7120500" cy="39973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BC2E1-2EC7-5043-9E02-5DA974DB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" y="-1"/>
            <a:ext cx="3742482" cy="22454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D9C9E3D-8D66-8448-A0E9-22FB3FA36D24}"/>
              </a:ext>
            </a:extLst>
          </p:cNvPr>
          <p:cNvSpPr/>
          <p:nvPr/>
        </p:nvSpPr>
        <p:spPr>
          <a:xfrm>
            <a:off x="2500132" y="254643"/>
            <a:ext cx="725134" cy="553413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2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{9DF597F3-E3B8-084A-8EAD-F1064500F4BD}tf16401378</Template>
  <TotalTime>1203</TotalTime>
  <Words>392</Words>
  <Application>Microsoft Macintosh PowerPoint</Application>
  <PresentationFormat>Widescreen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MS Shell Dlg 2</vt:lpstr>
      <vt:lpstr>Wingdings</vt:lpstr>
      <vt:lpstr>Wingdings 3</vt:lpstr>
      <vt:lpstr>Madison</vt:lpstr>
      <vt:lpstr>Predicting Steam Prices Using G2A and Steam Data</vt:lpstr>
      <vt:lpstr>Business Understanding</vt:lpstr>
      <vt:lpstr>Data Understanding: Collection Plan</vt:lpstr>
      <vt:lpstr>Data Understanding: Making SQLite DBs</vt:lpstr>
      <vt:lpstr>Data Understanding: Collect G2A Data</vt:lpstr>
      <vt:lpstr>Data Understanding: Collect G2A Data</vt:lpstr>
      <vt:lpstr>Data Understanding: Collect Steam AppIDs</vt:lpstr>
      <vt:lpstr>Data Understanding: Matching G2A Name to Steam</vt:lpstr>
      <vt:lpstr>Data Understanding: Matching G2A Name to Steam</vt:lpstr>
      <vt:lpstr>Data Understanding: Scraping Steam</vt:lpstr>
      <vt:lpstr>Data Understanding: Scraping Steam</vt:lpstr>
      <vt:lpstr>Data Understanding: Parsing Steam JSON</vt:lpstr>
      <vt:lpstr>Data Understanding: Parsing Steam JSON</vt:lpstr>
      <vt:lpstr>Data Preparation: Transformation</vt:lpstr>
      <vt:lpstr>Data Preparation: Errors in Value </vt:lpstr>
      <vt:lpstr>Modeling: Linear Regression</vt:lpstr>
      <vt:lpstr>Modeling: Logistic Regression</vt:lpstr>
      <vt:lpstr>Data Preparation: Knn Clasification</vt:lpstr>
      <vt:lpstr>Modeling: Knn Classification</vt:lpstr>
      <vt:lpstr>Modeling: ANN </vt:lpstr>
      <vt:lpstr>Modeling: SVM</vt:lpstr>
      <vt:lpstr>Evaluation</vt:lpstr>
      <vt:lpstr>Thank You For Watching!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Steam Prices Using G2A and Steam Data</dc:title>
  <dc:creator>Microsoft Office User</dc:creator>
  <cp:lastModifiedBy>Microsoft Office User</cp:lastModifiedBy>
  <cp:revision>17</cp:revision>
  <dcterms:created xsi:type="dcterms:W3CDTF">2018-04-20T01:40:06Z</dcterms:created>
  <dcterms:modified xsi:type="dcterms:W3CDTF">2018-04-20T21:43:25Z</dcterms:modified>
</cp:coreProperties>
</file>